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9461500" cy="6858000"/>
  <p:notesSz cx="6858000" cy="9144000"/>
  <p:embeddedFontLst>
    <p:embeddedFont>
      <p:font typeface="Rounded M+ Bold" panose="020B0600070205080204" charset="-128"/>
      <p:regular r:id="rId3"/>
    </p:embeddedFont>
    <p:embeddedFont>
      <p:font typeface="Noto Sans JP Bold" panose="020B0200000000000000" pitchFamily="50" charset="-128"/>
      <p:regular r:id="rId4"/>
      <p:bold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0" d="100"/>
          <a:sy n="60" d="100"/>
        </p:scale>
        <p:origin x="162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3.fntdata"/><Relationship Id="rId4" Type="http://schemas.openxmlformats.org/officeDocument/2006/relationships/font" Target="fonts/font2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467850" cy="6858000"/>
          </a:xfrm>
          <a:custGeom>
            <a:avLst/>
            <a:gdLst/>
            <a:ahLst/>
            <a:cxnLst/>
            <a:rect l="l" t="t" r="r" b="b"/>
            <a:pathLst>
              <a:path w="9467850" h="6858000">
                <a:moveTo>
                  <a:pt x="0" y="0"/>
                </a:moveTo>
                <a:lnTo>
                  <a:pt x="9467850" y="0"/>
                </a:lnTo>
                <a:lnTo>
                  <a:pt x="946785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9027" b="-902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9467850" cy="5353639"/>
          </a:xfrm>
          <a:custGeom>
            <a:avLst/>
            <a:gdLst/>
            <a:ahLst/>
            <a:cxnLst/>
            <a:rect l="l" t="t" r="r" b="b"/>
            <a:pathLst>
              <a:path w="9467850" h="5353639">
                <a:moveTo>
                  <a:pt x="0" y="0"/>
                </a:moveTo>
                <a:lnTo>
                  <a:pt x="9467850" y="0"/>
                </a:lnTo>
                <a:lnTo>
                  <a:pt x="9467850" y="5353639"/>
                </a:lnTo>
                <a:lnTo>
                  <a:pt x="0" y="53536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5755855"/>
            <a:ext cx="7808067" cy="1102145"/>
          </a:xfrm>
          <a:custGeom>
            <a:avLst/>
            <a:gdLst/>
            <a:ahLst/>
            <a:cxnLst/>
            <a:rect l="l" t="t" r="r" b="b"/>
            <a:pathLst>
              <a:path w="7808067" h="1102145">
                <a:moveTo>
                  <a:pt x="0" y="0"/>
                </a:moveTo>
                <a:lnTo>
                  <a:pt x="7808067" y="0"/>
                </a:lnTo>
                <a:lnTo>
                  <a:pt x="7808067" y="1102145"/>
                </a:lnTo>
                <a:lnTo>
                  <a:pt x="0" y="11021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002" b="-1002"/>
            </a:stretch>
          </a:blipFill>
        </p:spPr>
        <p:txBody>
          <a:bodyPr/>
          <a:lstStyle/>
          <a:p>
            <a:endParaRPr lang="ja-JP" altLang="en-US" dirty="0"/>
          </a:p>
        </p:txBody>
      </p:sp>
      <p:grpSp>
        <p:nvGrpSpPr>
          <p:cNvPr id="5" name="Group 5"/>
          <p:cNvGrpSpPr/>
          <p:nvPr/>
        </p:nvGrpSpPr>
        <p:grpSpPr>
          <a:xfrm>
            <a:off x="7753350" y="5755855"/>
            <a:ext cx="1708150" cy="1102145"/>
            <a:chOff x="0" y="0"/>
            <a:chExt cx="812800" cy="43541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35415"/>
            </a:xfrm>
            <a:custGeom>
              <a:avLst/>
              <a:gdLst/>
              <a:ahLst/>
              <a:cxnLst/>
              <a:rect l="l" t="t" r="r" b="b"/>
              <a:pathLst>
                <a:path w="812800" h="435415">
                  <a:moveTo>
                    <a:pt x="0" y="0"/>
                  </a:moveTo>
                  <a:lnTo>
                    <a:pt x="812800" y="0"/>
                  </a:lnTo>
                  <a:lnTo>
                    <a:pt x="812800" y="435415"/>
                  </a:lnTo>
                  <a:lnTo>
                    <a:pt x="0" y="435415"/>
                  </a:lnTo>
                  <a:close/>
                </a:path>
              </a:pathLst>
            </a:custGeom>
            <a:solidFill>
              <a:srgbClr val="09319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4735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2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241950" y="3864587"/>
            <a:ext cx="2024956" cy="2993413"/>
          </a:xfrm>
          <a:custGeom>
            <a:avLst/>
            <a:gdLst/>
            <a:ahLst/>
            <a:cxnLst/>
            <a:rect l="l" t="t" r="r" b="b"/>
            <a:pathLst>
              <a:path w="2024956" h="2993413">
                <a:moveTo>
                  <a:pt x="0" y="0"/>
                </a:moveTo>
                <a:lnTo>
                  <a:pt x="2024956" y="0"/>
                </a:lnTo>
                <a:lnTo>
                  <a:pt x="2024956" y="2993413"/>
                </a:lnTo>
                <a:lnTo>
                  <a:pt x="0" y="29934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889125" y="533400"/>
            <a:ext cx="5689600" cy="1000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 b="1">
                <a:solidFill>
                  <a:srgbClr val="1F409B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夏期休業のご案内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471045" y="2146277"/>
            <a:ext cx="3509710" cy="934085"/>
            <a:chOff x="0" y="-114300"/>
            <a:chExt cx="4679613" cy="1245447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114300"/>
              <a:ext cx="3212783" cy="12454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840"/>
                </a:lnSpc>
              </a:pPr>
              <a:r>
                <a:rPr lang="en-US" sz="5600" b="1" dirty="0">
                  <a:solidFill>
                    <a:srgbClr val="1F409B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８/</a:t>
              </a:r>
              <a:r>
                <a:rPr lang="ja-JP" altLang="en-US" sz="5600" b="1" dirty="0">
                  <a:solidFill>
                    <a:srgbClr val="1F409B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１２</a:t>
              </a:r>
              <a:endParaRPr lang="en-US" sz="5600" b="1" dirty="0">
                <a:solidFill>
                  <a:srgbClr val="1F409B"/>
                </a:solidFill>
                <a:latin typeface="Noto Sans JP Bold"/>
                <a:ea typeface="Noto Sans JP Bold"/>
                <a:cs typeface="Noto Sans JP Bold"/>
                <a:sym typeface="Noto Sans JP Bold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038006" y="461578"/>
              <a:ext cx="1641607" cy="66231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244"/>
                </a:lnSpc>
              </a:pPr>
              <a:r>
                <a:rPr lang="en-US" sz="3031" b="1" dirty="0">
                  <a:solidFill>
                    <a:srgbClr val="1F409B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（</a:t>
              </a:r>
              <a:r>
                <a:rPr lang="ja-JP" altLang="en-US" sz="3031" b="1" dirty="0">
                  <a:solidFill>
                    <a:srgbClr val="1F409B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水</a:t>
              </a:r>
              <a:r>
                <a:rPr lang="en-US" sz="3031" b="1" dirty="0">
                  <a:solidFill>
                    <a:srgbClr val="1F409B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）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610201" y="3364207"/>
            <a:ext cx="6247448" cy="89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b="1" dirty="0" err="1">
                <a:solidFill>
                  <a:srgbClr val="1F409B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上記の期間休業とさせていただきます</a:t>
            </a:r>
            <a:r>
              <a:rPr lang="en-US" sz="2600" b="1" dirty="0">
                <a:solidFill>
                  <a:srgbClr val="1F409B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。</a:t>
            </a:r>
          </a:p>
          <a:p>
            <a:pPr algn="ctr">
              <a:lnSpc>
                <a:spcPts val="3640"/>
              </a:lnSpc>
            </a:pPr>
            <a:r>
              <a:rPr lang="en-US" sz="2600" b="1" dirty="0">
                <a:solidFill>
                  <a:srgbClr val="1F409B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8月</a:t>
            </a:r>
            <a:r>
              <a:rPr lang="en-US" altLang="ja-JP" sz="2600" b="1" dirty="0">
                <a:solidFill>
                  <a:srgbClr val="1F409B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17</a:t>
            </a:r>
            <a:r>
              <a:rPr lang="en-US" sz="2600" b="1" dirty="0">
                <a:solidFill>
                  <a:srgbClr val="1F409B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日（月）より通常営業いたします。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5487095" y="2187552"/>
            <a:ext cx="3509710" cy="934085"/>
            <a:chOff x="0" y="-114300"/>
            <a:chExt cx="4679613" cy="1245447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114300"/>
              <a:ext cx="3212783" cy="12454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840"/>
                </a:lnSpc>
              </a:pPr>
              <a:r>
                <a:rPr lang="en-US" sz="5600" b="1" dirty="0">
                  <a:solidFill>
                    <a:srgbClr val="1F409B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８/１</a:t>
              </a:r>
              <a:r>
                <a:rPr lang="ja-JP" altLang="en-US" sz="5600" b="1" dirty="0">
                  <a:solidFill>
                    <a:srgbClr val="1F409B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６</a:t>
              </a:r>
              <a:endParaRPr lang="en-US" sz="5600" b="1" dirty="0">
                <a:solidFill>
                  <a:srgbClr val="1F409B"/>
                </a:solidFill>
                <a:latin typeface="Noto Sans JP Bold"/>
                <a:ea typeface="Noto Sans JP Bold"/>
                <a:cs typeface="Noto Sans JP Bold"/>
                <a:sym typeface="Noto Sans JP Bold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021673" y="461577"/>
              <a:ext cx="1657940" cy="66956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244"/>
                </a:lnSpc>
              </a:pPr>
              <a:r>
                <a:rPr lang="en-US" sz="3031" b="1" dirty="0">
                  <a:solidFill>
                    <a:srgbClr val="1F409B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（日）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3980755" y="2350325"/>
            <a:ext cx="1506339" cy="7051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2"/>
              </a:lnSpc>
            </a:pPr>
            <a:r>
              <a:rPr lang="en-US" sz="4151" b="1">
                <a:solidFill>
                  <a:srgbClr val="1F409B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▶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23</Words>
  <Application>Microsoft Office PowerPoint</Application>
  <PresentationFormat>ユーザー設定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Noto Sans JP Bold</vt:lpstr>
      <vt:lpstr>Calibri</vt:lpstr>
      <vt:lpstr>Rounded M+ Bold</vt:lpstr>
      <vt:lpstr>Office Theme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ビジネスプロフィール用デザイン</dc:title>
  <dc:creator>PC</dc:creator>
  <cp:lastModifiedBy>mikio yodo</cp:lastModifiedBy>
  <cp:revision>3</cp:revision>
  <dcterms:created xsi:type="dcterms:W3CDTF">2006-08-16T00:00:00Z</dcterms:created>
  <dcterms:modified xsi:type="dcterms:W3CDTF">2026-07-24T11:22:55Z</dcterms:modified>
  <dc:identifier>DAGgjqVWhn0</dc:identifier>
</cp:coreProperties>
</file>